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99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6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18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7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8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6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3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C7C62-7721-4616-9691-9483AE87AD94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1C30-1842-44D1-B4F3-85848D010A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1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95152" y="5024109"/>
            <a:ext cx="763858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15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389" y="68683"/>
            <a:ext cx="9772650" cy="5349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244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4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0730" y="1405890"/>
            <a:ext cx="55664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অনন্ত অসীম প্রেমময় তুমি</a:t>
            </a:r>
          </a:p>
          <a:p>
            <a:pPr algn="ctr"/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বিচার দিনের স্বামী</a:t>
            </a:r>
          </a:p>
          <a:p>
            <a:pPr algn="ctr"/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যত গুনগান হে চির মহান</a:t>
            </a:r>
          </a:p>
          <a:p>
            <a:pPr algn="ctr"/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তোমারি অন্তর্যামী।</a:t>
            </a:r>
          </a:p>
          <a:p>
            <a:pPr algn="ctr"/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দ্যুলোকে_ভূলোকে সবারে ছাড়িয়া</a:t>
            </a: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তোমারি চরণে পড়ি লুটাইয়া</a:t>
            </a:r>
            <a:endParaRPr lang="bn-IN" sz="4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তোমারি করু</a:t>
            </a:r>
            <a:r>
              <a:rPr lang="bn-IN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নাকামী 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17" y="619768"/>
            <a:ext cx="5219244" cy="56781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ounded Rectangle 4"/>
          <p:cNvSpPr/>
          <p:nvPr/>
        </p:nvSpPr>
        <p:spPr>
          <a:xfrm>
            <a:off x="5960745" y="834390"/>
            <a:ext cx="5326380" cy="58635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3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50860"/>
            <a:ext cx="11251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               </a:t>
            </a:r>
            <a:r>
              <a:rPr lang="bn-IN" sz="4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8878" y="1628078"/>
            <a:ext cx="242353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অনন্ত</a:t>
            </a:r>
          </a:p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</a:p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</a:p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ভূলোক</a:t>
            </a:r>
          </a:p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যাচি </a:t>
            </a:r>
          </a:p>
          <a:p>
            <a:pPr algn="ctr"/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			 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5752" y="1628078"/>
            <a:ext cx="310003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শেষ নেই</a:t>
            </a:r>
          </a:p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সীমা নেই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 </a:t>
            </a:r>
          </a:p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 </a:t>
            </a:r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6584" y="1135636"/>
            <a:ext cx="66554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অনন্ত আকাশ ও পৃথিবী সবই আল্লাহর দান। </a:t>
            </a: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পাখিরা অসীম আকাশে উড়ে বেড়ায়।</a:t>
            </a: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সবাই মহান আল্লাহর গুণগান করি।</a:t>
            </a: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ভূলোকের প্রাকৃতিক শোভা অতুলনীয়।</a:t>
            </a:r>
          </a:p>
          <a:p>
            <a:r>
              <a:rPr lang="bn-IN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আল্লাহর কাছে শক্তি যাচি।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45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2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37424"/>
            <a:ext cx="1169763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pPr algn="ctr"/>
            <a:endParaRPr lang="bn-IN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914400" indent="-914400" algn="ctr">
              <a:buAutoNum type="arabicPeriod"/>
            </a:pP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কবিতাটি আবৃত্তি করে শোনাও।</a:t>
            </a:r>
            <a:endParaRPr lang="bn-IN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 আমরা কার গুণগান করি এবং কার কাছে প্রার্থনা</a:t>
            </a:r>
            <a:r>
              <a:rPr 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করি</a:t>
            </a:r>
            <a:r>
              <a:rPr lang="bn-IN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লিখ । </a:t>
            </a:r>
          </a:p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7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0" y="91440"/>
            <a:ext cx="7147560" cy="525440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7640425" y="3161645"/>
            <a:ext cx="422635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7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2683" y="1048215"/>
            <a:ext cx="8697951" cy="4708981"/>
          </a:xfrm>
          <a:prstGeom prst="rect">
            <a:avLst/>
          </a:prstGeom>
          <a:pattFill prst="pct5">
            <a:fgClr>
              <a:srgbClr val="7030A0"/>
            </a:fgClr>
            <a:bgClr>
              <a:schemeClr val="bg1"/>
            </a:bgClr>
          </a:patt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i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bn-IN" sz="6600" b="1" i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শামীমা ইয়াছমিন</a:t>
            </a:r>
          </a:p>
          <a:p>
            <a:pPr algn="ctr"/>
            <a:r>
              <a:rPr lang="bn-IN" sz="5400" b="1" i="1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IN" sz="54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তারাগন সরকারি প্রাথমিক বিদ্যালয়</a:t>
            </a:r>
          </a:p>
          <a:p>
            <a:pPr algn="ctr"/>
            <a:r>
              <a:rPr lang="bn-IN" sz="54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আখাউড়া, ব্রাহ্মণবাড়িয়া </a:t>
            </a:r>
            <a:endParaRPr lang="en-US" sz="54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8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0240" y="1417320"/>
            <a:ext cx="8458200" cy="42473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</a:p>
          <a:p>
            <a:pPr algn="ctr"/>
            <a:r>
              <a:rPr lang="bn-IN" sz="54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</a:p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 শ্রেনি</a:t>
            </a:r>
          </a:p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০৪/০১/২০১৬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74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864" y="1694984"/>
            <a:ext cx="103483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</a:p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 শুনে মূলভাব বুঝতে 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b="1" i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প্রমিত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ঊচ্চারনে ও ছন্দ বজায় রেখে কবিতা আবৃত্তিকরতে </a:t>
            </a:r>
            <a:r>
              <a:rPr lang="en-US" sz="36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IN" sz="3600" b="1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  <a:endParaRPr lang="en-US" sz="3600" b="1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 পরে মূলভাব বুঝতে </a:t>
            </a:r>
            <a:r>
              <a:rPr lang="en-US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i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 উওর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 </a:t>
            </a:r>
            <a:r>
              <a:rPr lang="en-US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6114" y="239690"/>
            <a:ext cx="7883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অনুকুল পরিবেশ সৃষ্টিঃ</a:t>
            </a:r>
            <a:endParaRPr lang="en-US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4494" y="5533844"/>
            <a:ext cx="53030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কুশল বিনিময়ের </a:t>
            </a:r>
            <a:r>
              <a:rPr lang="en-US" sz="5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endParaRPr lang="en-US" sz="54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33" y="1070687"/>
            <a:ext cx="10589477" cy="438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68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6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8261" y="133371"/>
            <a:ext cx="9679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82" y="1607127"/>
            <a:ext cx="5237238" cy="3580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09831" y="2592526"/>
            <a:ext cx="78281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প্রার্থনা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গোলাম মোস্তফা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অনন্ত অসীম…….</a:t>
            </a:r>
          </a:p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….করুনাকামী</a:t>
            </a:r>
            <a:r>
              <a:rPr lang="bn-IN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217670" y="133371"/>
            <a:ext cx="3520440" cy="11079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7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023" y="267630"/>
            <a:ext cx="9958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ঊপস্থাপন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3573" y="490759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অনন্ত অসীম প্রেমময় তুমি</a:t>
            </a:r>
          </a:p>
          <a:p>
            <a:pPr algn="ctr"/>
            <a:r>
              <a:rPr lang="bn-IN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বিচার দিনের স্বামী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382" y="1223805"/>
            <a:ext cx="4904927" cy="3266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052" y="4073203"/>
            <a:ext cx="3444714" cy="21480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971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4823" y="1193437"/>
            <a:ext cx="74824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যত গুণগান হে চির মহান</a:t>
            </a:r>
          </a:p>
          <a:p>
            <a:pPr algn="ctr"/>
            <a:r>
              <a:rPr lang="bn-IN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তোমারি অন্তর্যামী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" y="463995"/>
            <a:ext cx="3611880" cy="2782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73880" y="4466969"/>
            <a:ext cx="7818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দ্যুলোকে_ ভূলোকে সবারে ছাড়িয়া</a:t>
            </a:r>
          </a:p>
          <a:p>
            <a:pPr algn="ctr"/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তোমারি চরণে পড়ি লুটাইয়া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6" y="3705596"/>
            <a:ext cx="3611879" cy="28461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59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7343" y="2711518"/>
            <a:ext cx="102479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তোমারি  সকাশে  যাচি  হে  শকতি</a:t>
            </a:r>
            <a:endParaRPr lang="bn-IN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তোমারি করুনাকামী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274599"/>
            <a:ext cx="4499610" cy="41972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636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222</Words>
  <Application>Microsoft Office PowerPoint</Application>
  <PresentationFormat>Widescreen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Pti1</dc:creator>
  <cp:lastModifiedBy>Pti1</cp:lastModifiedBy>
  <cp:revision>58</cp:revision>
  <dcterms:created xsi:type="dcterms:W3CDTF">2016-01-03T04:21:25Z</dcterms:created>
  <dcterms:modified xsi:type="dcterms:W3CDTF">2016-01-04T10:31:04Z</dcterms:modified>
</cp:coreProperties>
</file>